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19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54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38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7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3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6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37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18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96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52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06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C16F4-CD37-415C-B07B-9438FBBF789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DF5DF-45D9-4A7F-8DFE-EC3371418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40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660402" y="2725244"/>
            <a:ext cx="2581274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入場無料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申込不要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1560" y="282092"/>
            <a:ext cx="4789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毎</a:t>
            </a:r>
            <a:r>
              <a:rPr kumimoji="1" lang="ja-JP" altLang="en-US" sz="2000" b="1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2000" b="1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kumimoji="1" lang="ja-JP" altLang="en-US" sz="2000" b="1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日は「人権を確かめあう日」</a:t>
            </a:r>
            <a:endParaRPr kumimoji="1" lang="ja-JP" altLang="en-US" sz="2000" b="1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7047" y="689330"/>
            <a:ext cx="5907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差別をなくす町民集会</a:t>
            </a:r>
            <a:endParaRPr kumimoji="1" lang="ja-JP" alt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7371" y="1756045"/>
            <a:ext cx="3196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6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月</a:t>
            </a:r>
            <a:r>
              <a:rPr kumimoji="1"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21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日</a:t>
            </a:r>
            <a:r>
              <a:rPr kumimoji="1"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(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土</a:t>
            </a:r>
            <a:r>
              <a:rPr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)</a:t>
            </a:r>
            <a:endParaRPr kumimoji="1" lang="ja-JP" altLang="en-US" sz="4400" dirty="0">
              <a:solidFill>
                <a:schemeClr val="tx1">
                  <a:lumMod val="85000"/>
                  <a:lumOff val="15000"/>
                </a:schemeClr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089" y="1356253"/>
            <a:ext cx="2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令和７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年</a:t>
            </a:r>
            <a:r>
              <a:rPr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(2025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年</a:t>
            </a:r>
            <a:r>
              <a:rPr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)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54256" y="1671001"/>
            <a:ext cx="34766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午後</a:t>
            </a:r>
            <a:r>
              <a:rPr kumimoji="1" lang="en-US" altLang="ja-JP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1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時</a:t>
            </a:r>
            <a:r>
              <a:rPr kumimoji="1" lang="en-US" altLang="ja-JP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30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分</a:t>
            </a:r>
            <a:r>
              <a:rPr kumimoji="1" lang="ja-JP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開演（</a:t>
            </a:r>
            <a:r>
              <a:rPr kumimoji="1"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1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時開場）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川西文化会館 コスモスホール</a:t>
            </a:r>
            <a:endParaRPr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7047" y="2462690"/>
            <a:ext cx="30476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8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通訳・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要約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筆記有り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主催：川西町・川西町教育委員会　</a:t>
            </a:r>
            <a:endParaRPr lang="en-US" altLang="ja-JP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kumimoji="1"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法務省委託事業」</a:t>
            </a:r>
            <a:endParaRPr kumimoji="1" lang="ja-JP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61620" y="5311097"/>
            <a:ext cx="4385272" cy="12464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ソプラノ歌手</a:t>
            </a:r>
            <a:endParaRPr kumimoji="1" lang="en-US" altLang="ja-JP" b="1" dirty="0" smtClean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おおしま　　　　　くみこ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大島</a:t>
            </a:r>
            <a:r>
              <a:rPr lang="ja-JP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久美子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  <a:endParaRPr lang="en-US" altLang="ja-JP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5390" y="3433084"/>
            <a:ext cx="65311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講演</a:t>
            </a:r>
            <a:endParaRPr kumimoji="1" lang="en-US" altLang="ja-JP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「みんな大切な命」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～平和への道～</a:t>
            </a:r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65767" y="5288354"/>
            <a:ext cx="666749" cy="34778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5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5767" y="5356512"/>
            <a:ext cx="666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講師</a:t>
            </a:r>
            <a:endParaRPr kumimoji="1" lang="ja-JP" altLang="en-US" sz="1400" b="1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73999" y="6628204"/>
            <a:ext cx="3102571" cy="1838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1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講師プロフィール</a:t>
            </a:r>
            <a:r>
              <a:rPr kumimoji="1" lang="en-US" altLang="ja-JP" sz="11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広島県</a:t>
            </a:r>
            <a:r>
              <a:rPr lang="ja-JP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出身。幼い頃から歌うことが大好き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所属</a:t>
            </a:r>
            <a:r>
              <a:rPr lang="ja-JP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いた児童合唱団で毎年平和記念式典に参列。音楽と平和が共にある活動の中で育ち、広島音楽高等学校、武蔵野音楽大学で声楽を学ぶ。老若男女問わず、歌うことが大好きな心を育むことに喜びを感じ、自身の音楽教室や多数の合唱団で指導をしている。一方で活発に演奏活動も行い、歌を通して平和の大切さを伝える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活動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を行っている。</a:t>
            </a:r>
            <a:endParaRPr lang="ja-JP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dirty="0" smtClean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25666" y="4441340"/>
            <a:ext cx="6370627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「平和」や「いのち」の大切さを力強く美しい歌声に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乗せてお届けします。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40" y="6628204"/>
            <a:ext cx="2888489" cy="174785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565767" y="8639175"/>
            <a:ext cx="603052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　川西町役場住民保険課　電話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0745-44-2611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ＦＡＸ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0745-44-4780</a:t>
            </a: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当日午前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時の時点で、川西町に警報が発表されている場合は、中止とさせていただきます。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048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759</TotalTime>
  <Words>261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HGS明朝E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奥田好志</dc:creator>
  <cp:lastModifiedBy>住民保険課</cp:lastModifiedBy>
  <cp:revision>58</cp:revision>
  <cp:lastPrinted>2025-04-03T03:24:20Z</cp:lastPrinted>
  <dcterms:created xsi:type="dcterms:W3CDTF">2016-06-03T02:18:52Z</dcterms:created>
  <dcterms:modified xsi:type="dcterms:W3CDTF">2025-05-13T23:44:40Z</dcterms:modified>
</cp:coreProperties>
</file>