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65" r:id="rId6"/>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7A4AD-E407-4458-89A0-1320A626C59C}" v="3" dt="2023-04-19T02:04:26.57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316" y="6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辻 裕菜(TSUJI Yuna)" userId="926816db-3974-4cb2-9b3e-c2f260a5040d" providerId="ADAL" clId="{8289DC3C-36FF-4C95-BB16-64C718DC6B2C}"/>
    <pc:docChg chg="custSel modSld">
      <pc:chgData name="辻 裕菜(TSUJI Yuna)" userId="926816db-3974-4cb2-9b3e-c2f260a5040d" providerId="ADAL" clId="{8289DC3C-36FF-4C95-BB16-64C718DC6B2C}" dt="2023-04-14T16:23:39.248" v="31" actId="13926"/>
      <pc:docMkLst>
        <pc:docMk/>
      </pc:docMkLst>
      <pc:sldChg chg="addSp delSp modSp mod">
        <pc:chgData name="辻 裕菜(TSUJI Yuna)" userId="926816db-3974-4cb2-9b3e-c2f260a5040d" providerId="ADAL" clId="{8289DC3C-36FF-4C95-BB16-64C718DC6B2C}" dt="2023-04-14T16:23:39.248" v="31" actId="13926"/>
        <pc:sldMkLst>
          <pc:docMk/>
          <pc:sldMk cId="2520908026" sldId="262"/>
        </pc:sldMkLst>
        <pc:spChg chg="mod">
          <ac:chgData name="辻 裕菜(TSUJI Yuna)" userId="926816db-3974-4cb2-9b3e-c2f260a5040d" providerId="ADAL" clId="{8289DC3C-36FF-4C95-BB16-64C718DC6B2C}" dt="2023-04-14T16:23:39.248" v="31" actId="13926"/>
          <ac:spMkLst>
            <pc:docMk/>
            <pc:sldMk cId="2520908026" sldId="262"/>
            <ac:spMk id="54" creationId="{00000000-0000-0000-0000-000000000000}"/>
          </ac:spMkLst>
        </pc:spChg>
        <pc:picChg chg="add mod ord">
          <ac:chgData name="辻 裕菜(TSUJI Yuna)" userId="926816db-3974-4cb2-9b3e-c2f260a5040d" providerId="ADAL" clId="{8289DC3C-36FF-4C95-BB16-64C718DC6B2C}" dt="2023-04-14T14:14:47.821" v="6" actId="167"/>
          <ac:picMkLst>
            <pc:docMk/>
            <pc:sldMk cId="2520908026" sldId="262"/>
            <ac:picMk id="2" creationId="{721D065E-ADBA-1962-6093-605B76573104}"/>
          </ac:picMkLst>
        </pc:picChg>
        <pc:picChg chg="del">
          <ac:chgData name="辻 裕菜(TSUJI Yuna)" userId="926816db-3974-4cb2-9b3e-c2f260a5040d" providerId="ADAL" clId="{8289DC3C-36FF-4C95-BB16-64C718DC6B2C}" dt="2023-04-14T14:13:57.788" v="0" actId="478"/>
          <ac:picMkLst>
            <pc:docMk/>
            <pc:sldMk cId="2520908026" sldId="262"/>
            <ac:picMk id="5" creationId="{1645A15E-2A27-6F7C-5AE2-9A157A45F9EA}"/>
          </ac:picMkLst>
        </pc:picChg>
      </pc:sldChg>
      <pc:sldChg chg="addSp delSp modSp mod">
        <pc:chgData name="辻 裕菜(TSUJI Yuna)" userId="926816db-3974-4cb2-9b3e-c2f260a5040d" providerId="ADAL" clId="{8289DC3C-36FF-4C95-BB16-64C718DC6B2C}" dt="2023-04-14T14:36:14.441" v="30" actId="1076"/>
        <pc:sldMkLst>
          <pc:docMk/>
          <pc:sldMk cId="2679961027" sldId="264"/>
        </pc:sldMkLst>
        <pc:picChg chg="del">
          <ac:chgData name="辻 裕菜(TSUJI Yuna)" userId="926816db-3974-4cb2-9b3e-c2f260a5040d" providerId="ADAL" clId="{8289DC3C-36FF-4C95-BB16-64C718DC6B2C}" dt="2023-04-14T14:34:43.746" v="14" actId="478"/>
          <ac:picMkLst>
            <pc:docMk/>
            <pc:sldMk cId="2679961027" sldId="264"/>
            <ac:picMk id="2" creationId="{2B31DBC1-426C-EB16-F8B4-9B68818F5999}"/>
          </ac:picMkLst>
        </pc:picChg>
        <pc:picChg chg="add mod ord">
          <ac:chgData name="辻 裕菜(TSUJI Yuna)" userId="926816db-3974-4cb2-9b3e-c2f260a5040d" providerId="ADAL" clId="{8289DC3C-36FF-4C95-BB16-64C718DC6B2C}" dt="2023-04-14T14:36:14.441" v="30" actId="1076"/>
          <ac:picMkLst>
            <pc:docMk/>
            <pc:sldMk cId="2679961027" sldId="264"/>
            <ac:picMk id="4" creationId="{134F2043-51DF-3B25-3679-835D79D3388A}"/>
          </ac:picMkLst>
        </pc:picChg>
      </pc:sldChg>
    </pc:docChg>
  </pc:docChgLst>
  <pc:docChgLst>
    <pc:chgData name="高野 由布紀(TAKANO Yuki)" userId="e4871f3b-fe6c-4f22-8fbb-59fe48dbca24" providerId="ADAL" clId="{E04438DC-DCEA-45F6-8A3F-5EB24A1184D1}"/>
    <pc:docChg chg="custSel modSld">
      <pc:chgData name="高野 由布紀(TAKANO Yuki)" userId="e4871f3b-fe6c-4f22-8fbb-59fe48dbca24" providerId="ADAL" clId="{E04438DC-DCEA-45F6-8A3F-5EB24A1184D1}" dt="2023-04-07T07:37:22.604" v="108" actId="167"/>
      <pc:docMkLst>
        <pc:docMk/>
      </pc:docMkLst>
      <pc:sldChg chg="modSp mod">
        <pc:chgData name="高野 由布紀(TAKANO Yuki)" userId="e4871f3b-fe6c-4f22-8fbb-59fe48dbca24" providerId="ADAL" clId="{E04438DC-DCEA-45F6-8A3F-5EB24A1184D1}" dt="2023-04-07T07:35:16.189" v="74" actId="167"/>
        <pc:sldMkLst>
          <pc:docMk/>
          <pc:sldMk cId="2520908026" sldId="262"/>
        </pc:sldMkLst>
        <pc:picChg chg="mod ord">
          <ac:chgData name="高野 由布紀(TAKANO Yuki)" userId="e4871f3b-fe6c-4f22-8fbb-59fe48dbca24" providerId="ADAL" clId="{E04438DC-DCEA-45F6-8A3F-5EB24A1184D1}" dt="2023-04-07T07:35:16.189" v="74" actId="167"/>
          <ac:picMkLst>
            <pc:docMk/>
            <pc:sldMk cId="2520908026" sldId="262"/>
            <ac:picMk id="5" creationId="{1645A15E-2A27-6F7C-5AE2-9A157A45F9EA}"/>
          </ac:picMkLst>
        </pc:picChg>
      </pc:sldChg>
      <pc:sldChg chg="delSp modSp mod">
        <pc:chgData name="高野 由布紀(TAKANO Yuki)" userId="e4871f3b-fe6c-4f22-8fbb-59fe48dbca24" providerId="ADAL" clId="{E04438DC-DCEA-45F6-8A3F-5EB24A1184D1}" dt="2023-04-07T07:33:30.083" v="32" actId="167"/>
        <pc:sldMkLst>
          <pc:docMk/>
          <pc:sldMk cId="3124635538" sldId="263"/>
        </pc:sldMkLst>
        <pc:picChg chg="mod ord">
          <ac:chgData name="高野 由布紀(TAKANO Yuki)" userId="e4871f3b-fe6c-4f22-8fbb-59fe48dbca24" providerId="ADAL" clId="{E04438DC-DCEA-45F6-8A3F-5EB24A1184D1}" dt="2023-04-07T07:33:30.083" v="32" actId="167"/>
          <ac:picMkLst>
            <pc:docMk/>
            <pc:sldMk cId="3124635538" sldId="263"/>
            <ac:picMk id="2" creationId="{705A9BD6-6C0B-975E-7A80-1719B371923F}"/>
          </ac:picMkLst>
        </pc:picChg>
        <pc:picChg chg="del">
          <ac:chgData name="高野 由布紀(TAKANO Yuki)" userId="e4871f3b-fe6c-4f22-8fbb-59fe48dbca24" providerId="ADAL" clId="{E04438DC-DCEA-45F6-8A3F-5EB24A1184D1}" dt="2023-04-07T07:33:16.676" v="12" actId="478"/>
          <ac:picMkLst>
            <pc:docMk/>
            <pc:sldMk cId="3124635538" sldId="263"/>
            <ac:picMk id="3" creationId="{A52F26BD-C776-D5CA-8A64-9ABF351BF1E7}"/>
          </ac:picMkLst>
        </pc:picChg>
      </pc:sldChg>
      <pc:sldChg chg="delSp modSp mod">
        <pc:chgData name="高野 由布紀(TAKANO Yuki)" userId="e4871f3b-fe6c-4f22-8fbb-59fe48dbca24" providerId="ADAL" clId="{E04438DC-DCEA-45F6-8A3F-5EB24A1184D1}" dt="2023-04-07T07:37:22.604" v="108" actId="167"/>
        <pc:sldMkLst>
          <pc:docMk/>
          <pc:sldMk cId="2679961027" sldId="264"/>
        </pc:sldMkLst>
        <pc:picChg chg="mod ord">
          <ac:chgData name="高野 由布紀(TAKANO Yuki)" userId="e4871f3b-fe6c-4f22-8fbb-59fe48dbca24" providerId="ADAL" clId="{E04438DC-DCEA-45F6-8A3F-5EB24A1184D1}" dt="2023-04-07T07:37:22.604" v="108" actId="167"/>
          <ac:picMkLst>
            <pc:docMk/>
            <pc:sldMk cId="2679961027" sldId="264"/>
            <ac:picMk id="2" creationId="{2B31DBC1-426C-EB16-F8B4-9B68818F5999}"/>
          </ac:picMkLst>
        </pc:picChg>
        <pc:picChg chg="del">
          <ac:chgData name="高野 由布紀(TAKANO Yuki)" userId="e4871f3b-fe6c-4f22-8fbb-59fe48dbca24" providerId="ADAL" clId="{E04438DC-DCEA-45F6-8A3F-5EB24A1184D1}" dt="2023-04-07T07:36:57.330" v="95" actId="478"/>
          <ac:picMkLst>
            <pc:docMk/>
            <pc:sldMk cId="2679961027" sldId="264"/>
            <ac:picMk id="5" creationId="{7BA9A2B4-F8DB-8791-69E0-F54C73BA659B}"/>
          </ac:picMkLst>
        </pc:picChg>
      </pc:sldChg>
      <pc:sldChg chg="delSp modSp mod">
        <pc:chgData name="高野 由布紀(TAKANO Yuki)" userId="e4871f3b-fe6c-4f22-8fbb-59fe48dbca24" providerId="ADAL" clId="{E04438DC-DCEA-45F6-8A3F-5EB24A1184D1}" dt="2023-04-07T07:36:18.065" v="92" actId="167"/>
        <pc:sldMkLst>
          <pc:docMk/>
          <pc:sldMk cId="1647803223" sldId="265"/>
        </pc:sldMkLst>
        <pc:picChg chg="del">
          <ac:chgData name="高野 由布紀(TAKANO Yuki)" userId="e4871f3b-fe6c-4f22-8fbb-59fe48dbca24" providerId="ADAL" clId="{E04438DC-DCEA-45F6-8A3F-5EB24A1184D1}" dt="2023-04-07T07:36:07.351" v="82" actId="478"/>
          <ac:picMkLst>
            <pc:docMk/>
            <pc:sldMk cId="1647803223" sldId="265"/>
            <ac:picMk id="2" creationId="{EDDBC082-64B6-60FF-4462-A47A65253A98}"/>
          </ac:picMkLst>
        </pc:picChg>
        <pc:picChg chg="mod ord">
          <ac:chgData name="高野 由布紀(TAKANO Yuki)" userId="e4871f3b-fe6c-4f22-8fbb-59fe48dbca24" providerId="ADAL" clId="{E04438DC-DCEA-45F6-8A3F-5EB24A1184D1}" dt="2023-04-07T07:36:18.065" v="92" actId="167"/>
          <ac:picMkLst>
            <pc:docMk/>
            <pc:sldMk cId="1647803223" sldId="265"/>
            <ac:picMk id="3" creationId="{7CEE3C36-F8C0-DF70-37A8-C5FF0C327468}"/>
          </ac:picMkLst>
        </pc:picChg>
      </pc:sldChg>
    </pc:docChg>
  </pc:docChgLst>
  <pc:docChgLst>
    <pc:chgData name="辻 裕菜(TSUJI Yuna)" userId="926816db-3974-4cb2-9b3e-c2f260a5040d" providerId="ADAL" clId="{8B8D4101-F971-407A-B86E-D24C96CA9239}"/>
    <pc:docChg chg="undo custSel modSld">
      <pc:chgData name="辻 裕菜(TSUJI Yuna)" userId="926816db-3974-4cb2-9b3e-c2f260a5040d" providerId="ADAL" clId="{8B8D4101-F971-407A-B86E-D24C96CA9239}" dt="2023-04-04T13:49:20.698" v="86" actId="732"/>
      <pc:docMkLst>
        <pc:docMk/>
      </pc:docMkLst>
      <pc:sldChg chg="addSp delSp modSp mod">
        <pc:chgData name="辻 裕菜(TSUJI Yuna)" userId="926816db-3974-4cb2-9b3e-c2f260a5040d" providerId="ADAL" clId="{8B8D4101-F971-407A-B86E-D24C96CA9239}" dt="2023-04-04T13:45:34.272" v="81" actId="732"/>
        <pc:sldMkLst>
          <pc:docMk/>
          <pc:sldMk cId="2520908026" sldId="262"/>
        </pc:sldMkLst>
        <pc:spChg chg="mod">
          <ac:chgData name="辻 裕菜(TSUJI Yuna)" userId="926816db-3974-4cb2-9b3e-c2f260a5040d" providerId="ADAL" clId="{8B8D4101-F971-407A-B86E-D24C96CA9239}" dt="2023-04-04T11:37:51.005" v="40" actId="947"/>
          <ac:spMkLst>
            <pc:docMk/>
            <pc:sldMk cId="2520908026" sldId="262"/>
            <ac:spMk id="54" creationId="{00000000-0000-0000-0000-000000000000}"/>
          </ac:spMkLst>
        </pc:spChg>
        <pc:picChg chg="add mod ord modCrop">
          <ac:chgData name="辻 裕菜(TSUJI Yuna)" userId="926816db-3974-4cb2-9b3e-c2f260a5040d" providerId="ADAL" clId="{8B8D4101-F971-407A-B86E-D24C96CA9239}" dt="2023-04-04T13:45:34.272" v="81" actId="732"/>
          <ac:picMkLst>
            <pc:docMk/>
            <pc:sldMk cId="2520908026" sldId="262"/>
            <ac:picMk id="2" creationId="{EDAA60DE-CBE1-A421-D6A4-C212FA0E4A9D}"/>
          </ac:picMkLst>
        </pc:picChg>
        <pc:picChg chg="del">
          <ac:chgData name="辻 裕菜(TSUJI Yuna)" userId="926816db-3974-4cb2-9b3e-c2f260a5040d" providerId="ADAL" clId="{8B8D4101-F971-407A-B86E-D24C96CA9239}" dt="2023-04-04T11:33:50.095" v="2" actId="478"/>
          <ac:picMkLst>
            <pc:docMk/>
            <pc:sldMk cId="2520908026" sldId="262"/>
            <ac:picMk id="5" creationId="{38BB828B-1922-424D-8303-9962CA9B83EF}"/>
          </ac:picMkLst>
        </pc:picChg>
      </pc:sldChg>
      <pc:sldChg chg="addSp delSp modSp mod">
        <pc:chgData name="辻 裕菜(TSUJI Yuna)" userId="926816db-3974-4cb2-9b3e-c2f260a5040d" providerId="ADAL" clId="{8B8D4101-F971-407A-B86E-D24C96CA9239}" dt="2023-04-04T13:47:45.266" v="83" actId="732"/>
        <pc:sldMkLst>
          <pc:docMk/>
          <pc:sldMk cId="3124635538" sldId="263"/>
        </pc:sldMkLst>
        <pc:picChg chg="del">
          <ac:chgData name="辻 裕菜(TSUJI Yuna)" userId="926816db-3974-4cb2-9b3e-c2f260a5040d" providerId="ADAL" clId="{8B8D4101-F971-407A-B86E-D24C96CA9239}" dt="2023-04-04T11:39:22.450" v="48" actId="478"/>
          <ac:picMkLst>
            <pc:docMk/>
            <pc:sldMk cId="3124635538" sldId="263"/>
            <ac:picMk id="2" creationId="{9DBF4D46-3F67-4927-B93C-6EBBF7D4C93D}"/>
          </ac:picMkLst>
        </pc:picChg>
        <pc:picChg chg="add mod ord modCrop">
          <ac:chgData name="辻 裕菜(TSUJI Yuna)" userId="926816db-3974-4cb2-9b3e-c2f260a5040d" providerId="ADAL" clId="{8B8D4101-F971-407A-B86E-D24C96CA9239}" dt="2023-04-04T13:47:45.266" v="83" actId="732"/>
          <ac:picMkLst>
            <pc:docMk/>
            <pc:sldMk cId="3124635538" sldId="263"/>
            <ac:picMk id="3" creationId="{A52F26BD-C776-D5CA-8A64-9ABF351BF1E7}"/>
          </ac:picMkLst>
        </pc:picChg>
      </pc:sldChg>
      <pc:sldChg chg="addSp delSp modSp mod">
        <pc:chgData name="辻 裕菜(TSUJI Yuna)" userId="926816db-3974-4cb2-9b3e-c2f260a5040d" providerId="ADAL" clId="{8B8D4101-F971-407A-B86E-D24C96CA9239}" dt="2023-04-04T13:49:20.698" v="86" actId="732"/>
        <pc:sldMkLst>
          <pc:docMk/>
          <pc:sldMk cId="2679961027" sldId="264"/>
        </pc:sldMkLst>
        <pc:picChg chg="del">
          <ac:chgData name="辻 裕菜(TSUJI Yuna)" userId="926816db-3974-4cb2-9b3e-c2f260a5040d" providerId="ADAL" clId="{8B8D4101-F971-407A-B86E-D24C96CA9239}" dt="2023-04-04T11:40:58.144" v="59" actId="478"/>
          <ac:picMkLst>
            <pc:docMk/>
            <pc:sldMk cId="2679961027" sldId="264"/>
            <ac:picMk id="2" creationId="{33FB3E2A-16A2-4B28-A02D-106021052D40}"/>
          </ac:picMkLst>
        </pc:picChg>
        <pc:picChg chg="add del mod ord">
          <ac:chgData name="辻 裕菜(TSUJI Yuna)" userId="926816db-3974-4cb2-9b3e-c2f260a5040d" providerId="ADAL" clId="{8B8D4101-F971-407A-B86E-D24C96CA9239}" dt="2023-04-04T11:41:26.116" v="61" actId="478"/>
          <ac:picMkLst>
            <pc:docMk/>
            <pc:sldMk cId="2679961027" sldId="264"/>
            <ac:picMk id="4" creationId="{C12DF0CF-3EC6-9EAA-85F7-F3D6FA5769BC}"/>
          </ac:picMkLst>
        </pc:picChg>
        <pc:picChg chg="add mod ord modCrop">
          <ac:chgData name="辻 裕菜(TSUJI Yuna)" userId="926816db-3974-4cb2-9b3e-c2f260a5040d" providerId="ADAL" clId="{8B8D4101-F971-407A-B86E-D24C96CA9239}" dt="2023-04-04T13:49:20.698" v="86" actId="732"/>
          <ac:picMkLst>
            <pc:docMk/>
            <pc:sldMk cId="2679961027" sldId="264"/>
            <ac:picMk id="5" creationId="{7BA9A2B4-F8DB-8791-69E0-F54C73BA659B}"/>
          </ac:picMkLst>
        </pc:picChg>
      </pc:sldChg>
      <pc:sldChg chg="addSp delSp modSp mod">
        <pc:chgData name="辻 裕菜(TSUJI Yuna)" userId="926816db-3974-4cb2-9b3e-c2f260a5040d" providerId="ADAL" clId="{8B8D4101-F971-407A-B86E-D24C96CA9239}" dt="2023-04-04T11:43:43.485" v="76" actId="478"/>
        <pc:sldMkLst>
          <pc:docMk/>
          <pc:sldMk cId="1647803223" sldId="265"/>
        </pc:sldMkLst>
        <pc:picChg chg="add mod ord">
          <ac:chgData name="辻 裕菜(TSUJI Yuna)" userId="926816db-3974-4cb2-9b3e-c2f260a5040d" providerId="ADAL" clId="{8B8D4101-F971-407A-B86E-D24C96CA9239}" dt="2023-04-04T11:43:39.972" v="75" actId="167"/>
          <ac:picMkLst>
            <pc:docMk/>
            <pc:sldMk cId="1647803223" sldId="265"/>
            <ac:picMk id="2" creationId="{EDDBC082-64B6-60FF-4462-A47A65253A98}"/>
          </ac:picMkLst>
        </pc:picChg>
        <pc:picChg chg="del">
          <ac:chgData name="辻 裕菜(TSUJI Yuna)" userId="926816db-3974-4cb2-9b3e-c2f260a5040d" providerId="ADAL" clId="{8B8D4101-F971-407A-B86E-D24C96CA9239}" dt="2023-04-04T11:43:43.485" v="76" actId="478"/>
          <ac:picMkLst>
            <pc:docMk/>
            <pc:sldMk cId="1647803223" sldId="265"/>
            <ac:picMk id="3" creationId="{2D72DBEF-2A0B-472F-916F-3E759A1E596E}"/>
          </ac:picMkLst>
        </pc:picChg>
      </pc:sldChg>
    </pc:docChg>
  </pc:docChgLst>
  <pc:docChgLst>
    <pc:chgData name="辻 裕菜(TSUJI Yuna)" userId="926816db-3974-4cb2-9b3e-c2f260a5040d" providerId="ADAL" clId="{D787A4AD-E407-4458-89A0-1320A626C59C}"/>
    <pc:docChg chg="undo custSel addSld delSld modSld">
      <pc:chgData name="辻 裕菜(TSUJI Yuna)" userId="926816db-3974-4cb2-9b3e-c2f260a5040d" providerId="ADAL" clId="{D787A4AD-E407-4458-89A0-1320A626C59C}" dt="2023-04-19T02:04:43.482" v="22" actId="14100"/>
      <pc:docMkLst>
        <pc:docMk/>
      </pc:docMkLst>
      <pc:sldChg chg="addSp delSp modSp add del mod">
        <pc:chgData name="辻 裕菜(TSUJI Yuna)" userId="926816db-3974-4cb2-9b3e-c2f260a5040d" providerId="ADAL" clId="{D787A4AD-E407-4458-89A0-1320A626C59C}" dt="2023-04-19T02:03:30.369" v="9" actId="1076"/>
        <pc:sldMkLst>
          <pc:docMk/>
          <pc:sldMk cId="2520908026" sldId="262"/>
        </pc:sldMkLst>
        <pc:picChg chg="del">
          <ac:chgData name="辻 裕菜(TSUJI Yuna)" userId="926816db-3974-4cb2-9b3e-c2f260a5040d" providerId="ADAL" clId="{D787A4AD-E407-4458-89A0-1320A626C59C}" dt="2023-04-19T02:02:44.312" v="2" actId="478"/>
          <ac:picMkLst>
            <pc:docMk/>
            <pc:sldMk cId="2520908026" sldId="262"/>
            <ac:picMk id="2" creationId="{721D065E-ADBA-1962-6093-605B76573104}"/>
          </ac:picMkLst>
        </pc:picChg>
        <pc:picChg chg="add mod ord">
          <ac:chgData name="辻 裕菜(TSUJI Yuna)" userId="926816db-3974-4cb2-9b3e-c2f260a5040d" providerId="ADAL" clId="{D787A4AD-E407-4458-89A0-1320A626C59C}" dt="2023-04-19T02:03:30.369" v="9" actId="1076"/>
          <ac:picMkLst>
            <pc:docMk/>
            <pc:sldMk cId="2520908026" sldId="262"/>
            <ac:picMk id="4" creationId="{B234F4C6-2FDB-037A-6AF5-BBA058046D5E}"/>
          </ac:picMkLst>
        </pc:picChg>
      </pc:sldChg>
      <pc:sldChg chg="addSp delSp modSp mod">
        <pc:chgData name="辻 裕菜(TSUJI Yuna)" userId="926816db-3974-4cb2-9b3e-c2f260a5040d" providerId="ADAL" clId="{D787A4AD-E407-4458-89A0-1320A626C59C}" dt="2023-04-19T02:04:43.482" v="22" actId="14100"/>
        <pc:sldMkLst>
          <pc:docMk/>
          <pc:sldMk cId="2679961027" sldId="264"/>
        </pc:sldMkLst>
        <pc:picChg chg="add del mod ord">
          <ac:chgData name="辻 裕菜(TSUJI Yuna)" userId="926816db-3974-4cb2-9b3e-c2f260a5040d" providerId="ADAL" clId="{D787A4AD-E407-4458-89A0-1320A626C59C}" dt="2023-04-19T02:04:18.031" v="15" actId="478"/>
          <ac:picMkLst>
            <pc:docMk/>
            <pc:sldMk cId="2679961027" sldId="264"/>
            <ac:picMk id="2" creationId="{29D0DE51-51FD-F9CB-82B9-71A6268FCF1F}"/>
          </ac:picMkLst>
        </pc:picChg>
        <pc:picChg chg="del">
          <ac:chgData name="辻 裕菜(TSUJI Yuna)" userId="926816db-3974-4cb2-9b3e-c2f260a5040d" providerId="ADAL" clId="{D787A4AD-E407-4458-89A0-1320A626C59C}" dt="2023-04-19T02:03:44.294" v="10" actId="478"/>
          <ac:picMkLst>
            <pc:docMk/>
            <pc:sldMk cId="2679961027" sldId="264"/>
            <ac:picMk id="4" creationId="{134F2043-51DF-3B25-3679-835D79D3388A}"/>
          </ac:picMkLst>
        </pc:picChg>
        <pc:picChg chg="add mod ord">
          <ac:chgData name="辻 裕菜(TSUJI Yuna)" userId="926816db-3974-4cb2-9b3e-c2f260a5040d" providerId="ADAL" clId="{D787A4AD-E407-4458-89A0-1320A626C59C}" dt="2023-04-19T02:04:43.482" v="22" actId="14100"/>
          <ac:picMkLst>
            <pc:docMk/>
            <pc:sldMk cId="2679961027" sldId="264"/>
            <ac:picMk id="5" creationId="{0E28B4A5-67DA-ECE3-9DE3-FD2D67269CF2}"/>
          </ac:picMkLst>
        </pc:picChg>
      </pc:sldChg>
    </pc:docChg>
  </pc:docChgLst>
  <pc:docChgLst>
    <pc:chgData name="井手 梨紗子(IDE Risako)" userId="073eb25c-2a61-4d15-947d-185961d19edf" providerId="ADAL" clId="{1A5D9445-930F-4B46-959C-91A64FA8B2B3}"/>
    <pc:docChg chg="undo custSel modSld">
      <pc:chgData name="井手 梨紗子(IDE Risako)" userId="073eb25c-2a61-4d15-947d-185961d19edf" providerId="ADAL" clId="{1A5D9445-930F-4B46-959C-91A64FA8B2B3}" dt="2023-04-07T07:34:50.544" v="33" actId="478"/>
      <pc:docMkLst>
        <pc:docMk/>
      </pc:docMkLst>
      <pc:sldChg chg="addSp delSp modSp mod">
        <pc:chgData name="井手 梨紗子(IDE Risako)" userId="073eb25c-2a61-4d15-947d-185961d19edf" providerId="ADAL" clId="{1A5D9445-930F-4B46-959C-91A64FA8B2B3}" dt="2023-04-07T07:34:50.544" v="33" actId="478"/>
        <pc:sldMkLst>
          <pc:docMk/>
          <pc:sldMk cId="2520908026" sldId="262"/>
        </pc:sldMkLst>
        <pc:spChg chg="mod">
          <ac:chgData name="井手 梨紗子(IDE Risako)" userId="073eb25c-2a61-4d15-947d-185961d19edf" providerId="ADAL" clId="{1A5D9445-930F-4B46-959C-91A64FA8B2B3}" dt="2023-04-07T07:31:36.959" v="17" actId="20577"/>
          <ac:spMkLst>
            <pc:docMk/>
            <pc:sldMk cId="2520908026" sldId="262"/>
            <ac:spMk id="54" creationId="{00000000-0000-0000-0000-000000000000}"/>
          </ac:spMkLst>
        </pc:spChg>
        <pc:picChg chg="del mod">
          <ac:chgData name="井手 梨紗子(IDE Risako)" userId="073eb25c-2a61-4d15-947d-185961d19edf" providerId="ADAL" clId="{1A5D9445-930F-4B46-959C-91A64FA8B2B3}" dt="2023-04-07T07:34:47.752" v="32" actId="478"/>
          <ac:picMkLst>
            <pc:docMk/>
            <pc:sldMk cId="2520908026" sldId="262"/>
            <ac:picMk id="2" creationId="{EDAA60DE-CBE1-A421-D6A4-C212FA0E4A9D}"/>
          </ac:picMkLst>
        </pc:picChg>
        <pc:picChg chg="add del mod">
          <ac:chgData name="井手 梨紗子(IDE Risako)" userId="073eb25c-2a61-4d15-947d-185961d19edf" providerId="ADAL" clId="{1A5D9445-930F-4B46-959C-91A64FA8B2B3}" dt="2023-04-07T07:34:50.544" v="33" actId="478"/>
          <ac:picMkLst>
            <pc:docMk/>
            <pc:sldMk cId="2520908026" sldId="262"/>
            <ac:picMk id="4" creationId="{707AF1B5-B821-D028-DC87-1B5FA18EAA28}"/>
          </ac:picMkLst>
        </pc:picChg>
        <pc:picChg chg="mod">
          <ac:chgData name="井手 梨紗子(IDE Risako)" userId="073eb25c-2a61-4d15-947d-185961d19edf" providerId="ADAL" clId="{1A5D9445-930F-4B46-959C-91A64FA8B2B3}" dt="2023-04-07T07:34:11.658" v="31" actId="1076"/>
          <ac:picMkLst>
            <pc:docMk/>
            <pc:sldMk cId="2520908026" sldId="262"/>
            <ac:picMk id="5" creationId="{1645A15E-2A27-6F7C-5AE2-9A157A45F9E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2023/5/30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E28B4A5-67DA-ECE3-9DE3-FD2D67269CF2}"/>
              </a:ext>
            </a:extLst>
          </p:cNvPr>
          <p:cNvPicPr>
            <a:picLocks noChangeAspect="1"/>
          </p:cNvPicPr>
          <p:nvPr/>
        </p:nvPicPr>
        <p:blipFill>
          <a:blip r:embed="rId2"/>
          <a:stretch>
            <a:fillRect/>
          </a:stretch>
        </p:blipFill>
        <p:spPr>
          <a:xfrm>
            <a:off x="1486573" y="614623"/>
            <a:ext cx="5320507" cy="7614977"/>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記載例</a:t>
            </a: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a:latin typeface="+mj-ea"/>
                <a:ea typeface="+mj-ea"/>
              </a:rPr>
              <a:t>【</a:t>
            </a:r>
            <a:r>
              <a:rPr kumimoji="1" lang="ja-JP" altLang="en-US" sz="1200">
                <a:latin typeface="+mj-ea"/>
                <a:ea typeface="+mj-ea"/>
              </a:rPr>
              <a:t>参考資料１</a:t>
            </a:r>
            <a:r>
              <a:rPr kumimoji="1" lang="en-US" altLang="ja-JP" sz="1200">
                <a:latin typeface="+mj-ea"/>
                <a:ea typeface="+mj-ea"/>
              </a:rPr>
              <a:t>】</a:t>
            </a:r>
            <a:r>
              <a:rPr kumimoji="1" lang="ja-JP" altLang="en-US" sz="1200">
                <a:latin typeface="+mj-ea"/>
                <a:ea typeface="+mj-ea"/>
              </a:rPr>
              <a:t>様式第３号（第７条関係）</a:t>
            </a:r>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p>
        </p:txBody>
      </p:sp>
      <p:sp>
        <p:nvSpPr>
          <p:cNvPr id="53" name="角丸四角形 52"/>
          <p:cNvSpPr/>
          <p:nvPr/>
        </p:nvSpPr>
        <p:spPr>
          <a:xfrm>
            <a:off x="85033" y="2195736"/>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p>
        </p:txBody>
      </p:sp>
      <p:sp>
        <p:nvSpPr>
          <p:cNvPr id="54" name="角丸四角形 53"/>
          <p:cNvSpPr/>
          <p:nvPr/>
        </p:nvSpPr>
        <p:spPr>
          <a:xfrm>
            <a:off x="44625" y="4095240"/>
            <a:ext cx="1431534" cy="2244723"/>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申請時点の児童扶養手当の支給要件に該当する（給付金の対象となる）お子さんのお名前を記入してください。</a:t>
            </a:r>
            <a:endParaRPr kumimoji="1" lang="en-US" altLang="ja-JP" sz="1050">
              <a:solidFill>
                <a:srgbClr val="FF0000"/>
              </a:solidFill>
              <a:latin typeface="Meiryo UI" panose="020B0604030504040204" pitchFamily="50" charset="-128"/>
              <a:ea typeface="Meiryo UI" panose="020B0604030504040204" pitchFamily="50" charset="-128"/>
            </a:endParaRPr>
          </a:p>
          <a:p>
            <a:endParaRPr kumimoji="1" lang="en-US" altLang="ja-JP" sz="900">
              <a:solidFill>
                <a:srgbClr val="FF0000"/>
              </a:solidFill>
              <a:latin typeface="Meiryo UI" panose="020B0604030504040204" pitchFamily="50" charset="-128"/>
              <a:ea typeface="Meiryo UI" panose="020B0604030504040204" pitchFamily="50" charset="-128"/>
            </a:endParaRPr>
          </a:p>
          <a:p>
            <a:r>
              <a:rPr kumimoji="1" lang="en-US" altLang="ja-JP" sz="900">
                <a:solidFill>
                  <a:srgbClr val="FF0000"/>
                </a:solidFill>
                <a:latin typeface="Meiryo UI" panose="020B0604030504040204" pitchFamily="50" charset="-128"/>
                <a:ea typeface="Meiryo UI" panose="020B0604030504040204" pitchFamily="50" charset="-128"/>
              </a:rPr>
              <a:t>※18</a:t>
            </a:r>
            <a:r>
              <a:rPr kumimoji="1" lang="ja-JP" altLang="en-US" sz="900">
                <a:solidFill>
                  <a:srgbClr val="FF0000"/>
                </a:solidFill>
                <a:latin typeface="Meiryo UI" panose="020B0604030504040204" pitchFamily="50" charset="-128"/>
                <a:ea typeface="Meiryo UI" panose="020B0604030504040204" pitchFamily="50" charset="-128"/>
              </a:rPr>
              <a:t>歳到達後最初の３月</a:t>
            </a:r>
            <a:r>
              <a:rPr kumimoji="1" lang="en-US" altLang="ja-JP" sz="900">
                <a:solidFill>
                  <a:srgbClr val="FF0000"/>
                </a:solidFill>
                <a:latin typeface="Meiryo UI" panose="020B0604030504040204" pitchFamily="50" charset="-128"/>
                <a:ea typeface="Meiryo UI" panose="020B0604030504040204" pitchFamily="50" charset="-128"/>
              </a:rPr>
              <a:t>31</a:t>
            </a:r>
            <a:r>
              <a:rPr kumimoji="1" lang="ja-JP" altLang="en-US" sz="900">
                <a:solidFill>
                  <a:srgbClr val="FF0000"/>
                </a:solidFill>
                <a:latin typeface="Meiryo UI" panose="020B0604030504040204" pitchFamily="50" charset="-128"/>
                <a:ea typeface="Meiryo UI" panose="020B0604030504040204" pitchFamily="50" charset="-128"/>
              </a:rPr>
              <a:t>日を経過しているお子さん</a:t>
            </a:r>
            <a:r>
              <a:rPr lang="ja-JP" altLang="en-US" sz="900">
                <a:solidFill>
                  <a:srgbClr val="FF0000"/>
                </a:solidFill>
                <a:latin typeface="Meiryo UI" panose="020B0604030504040204" pitchFamily="50" charset="-128"/>
                <a:ea typeface="Meiryo UI" panose="020B0604030504040204" pitchFamily="50" charset="-128"/>
              </a:rPr>
              <a:t>（障害の状態にあるお子さんは</a:t>
            </a:r>
            <a:r>
              <a:rPr lang="en-US" altLang="ja-JP" sz="900">
                <a:solidFill>
                  <a:srgbClr val="FF0000"/>
                </a:solidFill>
                <a:latin typeface="Meiryo UI" panose="020B0604030504040204" pitchFamily="50" charset="-128"/>
                <a:ea typeface="Meiryo UI" panose="020B0604030504040204" pitchFamily="50" charset="-128"/>
              </a:rPr>
              <a:t>20</a:t>
            </a:r>
            <a:r>
              <a:rPr lang="ja-JP" altLang="en-US" sz="900">
                <a:solidFill>
                  <a:srgbClr val="FF0000"/>
                </a:solidFill>
                <a:latin typeface="Meiryo UI" panose="020B0604030504040204" pitchFamily="50" charset="-128"/>
                <a:ea typeface="Meiryo UI" panose="020B0604030504040204" pitchFamily="50" charset="-128"/>
              </a:rPr>
              <a:t>歳以上のお子さん）は対象外となりますので記入しないでください。</a:t>
            </a:r>
            <a:endParaRPr kumimoji="1" lang="en-US" altLang="ja-JP" sz="900">
              <a:solidFill>
                <a:srgbClr val="FF0000"/>
              </a:solidFill>
              <a:latin typeface="Meiryo UI" panose="020B0604030504040204" pitchFamily="50" charset="-128"/>
              <a:ea typeface="Meiryo UI" panose="020B0604030504040204" pitchFamily="50" charset="-128"/>
            </a:endParaRPr>
          </a:p>
          <a:p>
            <a:endParaRPr kumimoji="1" lang="ja-JP" altLang="en-US" sz="105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p>
        </p:txBody>
      </p:sp>
      <p:cxnSp>
        <p:nvCxnSpPr>
          <p:cNvPr id="38" name="直線矢印コネクタ 37"/>
          <p:cNvCxnSpPr>
            <a:cxnSpLocks/>
            <a:stCxn id="53" idx="3"/>
          </p:cNvCxnSpPr>
          <p:nvPr/>
        </p:nvCxnSpPr>
        <p:spPr>
          <a:xfrm>
            <a:off x="1484785" y="2656646"/>
            <a:ext cx="720079" cy="2624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cxnSpLocks/>
          </p:cNvCxnSpPr>
          <p:nvPr/>
        </p:nvCxnSpPr>
        <p:spPr>
          <a:xfrm>
            <a:off x="1190812" y="1101323"/>
            <a:ext cx="866904" cy="6465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p:cNvCxnSpPr>
          <p:nvPr/>
        </p:nvCxnSpPr>
        <p:spPr>
          <a:xfrm flipV="1">
            <a:off x="1464312" y="4935292"/>
            <a:ext cx="593404" cy="8976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56" idx="3"/>
          </p:cNvCxnSpPr>
          <p:nvPr/>
        </p:nvCxnSpPr>
        <p:spPr>
          <a:xfrm flipV="1">
            <a:off x="1476159" y="7596336"/>
            <a:ext cx="1088745" cy="28140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961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CEE3C36-F8C0-DF70-37A8-C5FF0C327468}"/>
              </a:ext>
            </a:extLst>
          </p:cNvPr>
          <p:cNvPicPr>
            <a:picLocks noChangeAspect="1"/>
          </p:cNvPicPr>
          <p:nvPr/>
        </p:nvPicPr>
        <p:blipFill>
          <a:blip r:embed="rId2"/>
          <a:stretch>
            <a:fillRect/>
          </a:stretch>
        </p:blipFill>
        <p:spPr>
          <a:xfrm>
            <a:off x="1484784" y="611560"/>
            <a:ext cx="5484487" cy="8568000"/>
          </a:xfrm>
          <a:prstGeom prst="rect">
            <a:avLst/>
          </a:prstGeom>
        </p:spPr>
      </p:pic>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a:solidFill>
                <a:srgbClr val="FF0000"/>
              </a:solidFill>
              <a:latin typeface="Meiryo UI" panose="020B0604030504040204" pitchFamily="50" charset="-128"/>
              <a:ea typeface="Meiryo UI" panose="020B0604030504040204" pitchFamily="50" charset="-128"/>
            </a:endParaRPr>
          </a:p>
          <a:p>
            <a:r>
              <a:rPr kumimoji="1" lang="ja-JP" altLang="en-US" sz="105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cxnSpLocks/>
            <a:stCxn id="33" idx="3"/>
          </p:cNvCxnSpPr>
          <p:nvPr/>
        </p:nvCxnSpPr>
        <p:spPr>
          <a:xfrm>
            <a:off x="1541081" y="1763688"/>
            <a:ext cx="303743" cy="38654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V="1">
            <a:off x="1102405" y="7092280"/>
            <a:ext cx="520818" cy="65906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p>
        </p:txBody>
      </p:sp>
      <p:cxnSp>
        <p:nvCxnSpPr>
          <p:cNvPr id="45" name="直線矢印コネクタ 44"/>
          <p:cNvCxnSpPr>
            <a:cxnSpLocks/>
          </p:cNvCxnSpPr>
          <p:nvPr/>
        </p:nvCxnSpPr>
        <p:spPr>
          <a:xfrm>
            <a:off x="1549404" y="611560"/>
            <a:ext cx="871484" cy="51211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803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9EDF28-BF90-48C1-9308-22E4642C8BE5}">
  <ds:schemaRefs>
    <ds:schemaRef ds:uri="683158a2-9d06-4ce6-bd6b-0794883ee101"/>
    <ds:schemaRef ds:uri="http://www.w3.org/XML/1998/namespace"/>
    <ds:schemaRef ds:uri="http://schemas.microsoft.com/office/2006/documentManagement/types"/>
    <ds:schemaRef ds:uri="678a2489-fa4b-4df7-931e-168db4fd1dd7"/>
    <ds:schemaRef ds:uri="http://schemas.microsoft.com/office/2006/metadata/properties"/>
    <ds:schemaRef ds:uri="http://purl.org/dc/elements/1.1/"/>
    <ds:schemaRef ds:uri="http://purl.org/dc/dcmitype/"/>
    <ds:schemaRef ds:uri="http://schemas.openxmlformats.org/package/2006/metadata/core-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E45BFE18-BD13-46CB-AEF1-E59ED14892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2920FE-DD4A-4689-9964-6A1E5B27B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6</TotalTime>
  <Words>238</Words>
  <Application>Microsoft Office PowerPoint</Application>
  <PresentationFormat>画面に合わせる (4:3)</PresentationFormat>
  <Paragraphs>12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八十田裕子</cp:lastModifiedBy>
  <cp:revision>2</cp:revision>
  <dcterms:created xsi:type="dcterms:W3CDTF">2019-02-26T08:46:53Z</dcterms:created>
  <dcterms:modified xsi:type="dcterms:W3CDTF">2023-05-30T01:20:05Z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